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8" r:id="rId4"/>
    <p:sldId id="257" r:id="rId5"/>
  </p:sldIdLst>
  <p:sldSz cx="9144000" cy="6858000" type="screen4x3"/>
  <p:notesSz cx="6858000" cy="9144000"/>
  <p:photoAlbum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98EF-158C-41C9-83DB-4DCCEF3634C2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04410-7F1F-4B06-A726-7BB02D6766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597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98EF-158C-41C9-83DB-4DCCEF3634C2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04410-7F1F-4B06-A726-7BB02D6766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492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98EF-158C-41C9-83DB-4DCCEF3634C2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04410-7F1F-4B06-A726-7BB02D6766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6203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98EF-158C-41C9-83DB-4DCCEF3634C2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04410-7F1F-4B06-A726-7BB02D6766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9276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98EF-158C-41C9-83DB-4DCCEF3634C2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04410-7F1F-4B06-A726-7BB02D6766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750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98EF-158C-41C9-83DB-4DCCEF3634C2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04410-7F1F-4B06-A726-7BB02D6766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158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98EF-158C-41C9-83DB-4DCCEF3634C2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04410-7F1F-4B06-A726-7BB02D6766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5070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98EF-158C-41C9-83DB-4DCCEF3634C2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04410-7F1F-4B06-A726-7BB02D6766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4623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98EF-158C-41C9-83DB-4DCCEF3634C2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04410-7F1F-4B06-A726-7BB02D6766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551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98EF-158C-41C9-83DB-4DCCEF3634C2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04410-7F1F-4B06-A726-7BB02D6766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7305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98EF-158C-41C9-83DB-4DCCEF3634C2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04410-7F1F-4B06-A726-7BB02D6766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1899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398EF-158C-41C9-83DB-4DCCEF3634C2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04410-7F1F-4B06-A726-7BB02D6766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861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рослушивание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8938"/>
            <a:ext cx="9144000" cy="6080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16390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рослушивание-1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8938"/>
            <a:ext cx="9144000" cy="6080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43078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риветствие Щербакова В.Ф.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8938"/>
            <a:ext cx="9144000" cy="6080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24039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обедители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8938"/>
            <a:ext cx="9144000" cy="6080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36409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</dc:creator>
  <cp:lastModifiedBy>Юлия</cp:lastModifiedBy>
  <cp:revision>1</cp:revision>
  <dcterms:created xsi:type="dcterms:W3CDTF">2015-12-03T19:28:18Z</dcterms:created>
  <dcterms:modified xsi:type="dcterms:W3CDTF">2015-12-03T19:29:14Z</dcterms:modified>
</cp:coreProperties>
</file>